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6" r:id="rId4"/>
    <p:sldId id="257" r:id="rId5"/>
    <p:sldId id="259" r:id="rId6"/>
    <p:sldId id="258" r:id="rId7"/>
    <p:sldId id="261" r:id="rId8"/>
    <p:sldId id="266" r:id="rId9"/>
    <p:sldId id="26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053F-9BBB-4695-8C27-A2D2A6858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6FE8F-4EBE-48EA-83B6-5FDC1308C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FE797-5BD3-459D-8926-DFF9E0C2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04E0-49A2-4377-BDD9-EBFACC74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8088C-0E49-4E08-ACE6-94DF80AE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80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4DC0-529C-47C6-B7AB-83A75923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A49ACA-ADE7-485E-BF96-7F9A17B63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9C75-1D3A-47DE-9EA3-D2D5915E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9F67-6FD0-49A0-8E3F-AF2E1C5F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A1F3-6C87-440F-9CD1-AA24002F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485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BC55A0-06D3-41E7-B778-505280BDA6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A7C2-6FB5-4BFA-83A0-21C85A86D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3607E-9BF2-47B4-8DF8-5D0E22F29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D3330-910D-4109-9089-CB058C6FE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B5D8F-0246-4665-B618-AAA09EE1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011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4026-2408-440D-9A63-E3A731F9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1BA3-BDF9-4232-A04B-63676D7F4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29C3B-C364-43B6-802C-F5FF2F52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7BF34-2492-48D0-A406-C6BBE2B9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63AA7-64D7-424D-9E7E-EEC1278E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1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6EED-25AF-4C7F-B8CE-128418E6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DFA0C-5084-4668-8CE9-246A1B54E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83CD9-5F13-422C-8885-CDF1211B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A32D7-DFE5-4CC0-AC3A-C39242EB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1B3E-5551-4E88-9266-1ECD96F4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53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B36C-3924-413C-8E56-866B37B2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2B289-41D3-40EE-8FD8-7AE37C0C0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96308-CF2A-445D-9C4F-B971772D9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E0425-6BCD-4C97-8D4A-D133D9A9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4AA5D-1CA9-4F9F-A7F0-A572000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F2974-4C25-4413-9FF1-9AFB68E6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01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4C0B-70F6-457B-AA5F-FA46DC21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1B625-8BA2-4C2B-88C4-8C58D212D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F2864-AA6E-4B3A-A640-369AA4F9D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F3E49-6D3C-436F-B141-CB06F5BAE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2A6BA-4674-4570-9339-53A5430AA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6A0F4-4FE5-4C15-840D-20F31724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8EB4A-FE44-4A31-A4BC-B14FFCA2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CE659-8DE4-4BB2-8333-D9F6E4CF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89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F937-FF44-4E98-B681-DA059B44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953DA-5E6B-4AEF-814C-EEE9D5EB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F7E9B-E693-49DD-BF7A-FADDBD9C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B28DB-0A0D-40A2-B707-4AB38899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87D11-AA70-4CD9-A324-7E90EC48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DA9BB-0D0A-470F-8224-47B94FC0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020B7-151A-45DA-9F35-E1AE251D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29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C6FB-A0D5-4162-A127-5395489B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D0CBF-7751-473F-B602-F2C72E39C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398DE-34A0-41FB-817A-9166ADC10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95C1D-0ADD-4602-BC7D-AA66B80C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7A0A6-E174-4B03-9425-81E4A708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E55EF-B165-4483-863B-0B9728BA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08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6993-23CF-446F-BD49-14F80A00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55A80-1B10-4697-B9A6-2ED5479FA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7E4AD-A24A-4A70-802B-B00D151C5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E47A9-207D-4455-8EDB-D611FB5A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7B11D-CE00-4745-95A4-0D07A8B8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0891-361B-453C-B630-16D9DCCB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61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483E9-D780-4872-B6E4-1D7F8784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D4AAD-DB47-4CE9-940F-07498EC06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8832E-84CB-4DE7-BF73-836B545D6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03D48-EF8C-4A3F-9F37-A9A8B8BED513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DEBED-31D8-46B7-BEFC-194BCF874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EFE09-9F28-4107-9E13-2D09A88FD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EF8C7-8282-4FC1-A542-3DFF78332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252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7B8BD9-E004-44A7-9C03-FB675C8D0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43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5BEBD-0A1F-4352-B0D0-D14D4417D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8E71A-BBE0-4FEA-A2E6-FC2644A9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4B426D-C299-493C-ACE9-9C41663D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6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A0F5B-B9C1-4AFF-9E83-EB5FA111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1DDC0A-4A2C-4DD9-883F-756052AF3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8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480F78-9D4D-4FA5-AE2B-37BFD301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5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205C2A-897C-4071-8D40-724046BF0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1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89C55-7451-4CAF-8B06-6D46B80AE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1802D-E5E9-489A-A704-AF1179E0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8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108BA-58FC-4E34-8056-048266E5D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95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Danica Yong</dc:creator>
  <cp:lastModifiedBy>Danica Yong</cp:lastModifiedBy>
  <cp:revision>13</cp:revision>
  <dcterms:created xsi:type="dcterms:W3CDTF">2018-09-22T05:56:10Z</dcterms:created>
  <dcterms:modified xsi:type="dcterms:W3CDTF">2018-09-22T07:53:46Z</dcterms:modified>
</cp:coreProperties>
</file>